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1F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575" autoAdjust="0"/>
  </p:normalViewPr>
  <p:slideViewPr>
    <p:cSldViewPr snapToGrid="0">
      <p:cViewPr>
        <p:scale>
          <a:sx n="70" d="100"/>
          <a:sy n="70" d="100"/>
        </p:scale>
        <p:origin x="-95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+mn-ea"/>
              </a:defRPr>
            </a:lvl1pPr>
          </a:lstStyle>
          <a:p>
            <a:pPr>
              <a:defRPr/>
            </a:pPr>
            <a:fld id="{668A7CC4-6C96-4724-BB14-9CFAB0928B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4925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6300"/>
            <a:ext cx="493871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+mn-ea"/>
              </a:defRPr>
            </a:lvl1pPr>
          </a:lstStyle>
          <a:p>
            <a:pPr>
              <a:defRPr/>
            </a:pPr>
            <a:fld id="{BB69AB68-0F65-49DA-89A4-FBDBEE2FFF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5599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AFC750-2E4F-4F17-8D64-F9BC7A0CCCF0}" type="slidenum">
              <a:rPr lang="en-US" altLang="ja-JP" smtClean="0"/>
              <a:pPr>
                <a:defRPr/>
              </a:pPr>
              <a:t>1</a:t>
            </a:fld>
            <a:endParaRPr lang="en-US" altLang="ja-JP" smtClean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08418-2065-4463-9583-55E1614EC9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2494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64134-11A5-4108-A8E5-39B6C56E8D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953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2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1BA56-067A-4222-8A92-C2968773F4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5514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C1F00-6C04-4F95-9116-D0178E85A6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726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B396-4CBA-47EA-8B16-214B129AA8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2782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D08BA-5AF0-449B-AA8E-E082EB23EC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082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07BAF-540C-43AB-9D90-76C5113611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4374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94043-70C2-497A-AE21-0309B479E0E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583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38FF6-FF97-46C3-BA49-EE3AA330A7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3215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E4096-3687-44E5-A6E6-2A7CF96D7B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324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5FA99-DA5F-4C91-86DD-A40891A297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9599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ea typeface="ＭＳ Ｐゴシック" charset="-128"/>
              </a:defRPr>
            </a:lvl1pPr>
          </a:lstStyle>
          <a:p>
            <a:pPr>
              <a:defRPr/>
            </a:pPr>
            <a:fld id="{4A6A303D-CF80-4190-A4DF-2B806F66DA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12763" y="1433513"/>
            <a:ext cx="8235950" cy="1665287"/>
          </a:xfrm>
          <a:solidFill>
            <a:schemeClr val="bg1">
              <a:lumMod val="75000"/>
              <a:lumOff val="25000"/>
            </a:schemeClr>
          </a:solidFill>
          <a:ln>
            <a:solidFill>
              <a:srgbClr val="00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ja-JP" altLang="en-US" sz="4800" b="1" dirty="0" smtClean="0">
                <a:solidFill>
                  <a:srgbClr val="FFC000"/>
                </a:solidFill>
                <a:latin typeface="HGP創英角ｺﾞｼｯｸUB" pitchFamily="50" charset="-128"/>
                <a:ea typeface="HGP創英角ｺﾞｼｯｸUB" pitchFamily="50" charset="-128"/>
              </a:rPr>
              <a:t>ＣＯＩ </a:t>
            </a:r>
            <a:r>
              <a:rPr lang="ja-JP" altLang="en-US" sz="4800" b="1" dirty="0" smtClean="0">
                <a:solidFill>
                  <a:srgbClr val="FFC000"/>
                </a:solidFill>
                <a:latin typeface="ＭＳ ゴシック" pitchFamily="49" charset="-128"/>
                <a:ea typeface="ＭＳ ゴシック" pitchFamily="49" charset="-128"/>
              </a:rPr>
              <a:t>開示</a:t>
            </a:r>
            <a:r>
              <a:rPr lang="en-US" altLang="ja-JP" sz="4000" b="1" dirty="0" smtClean="0">
                <a:solidFill>
                  <a:srgbClr val="FFC000"/>
                </a:solidFill>
                <a:latin typeface="Arial" charset="0"/>
                <a:ea typeface="ＭＳ Ｐゴシック" charset="-128"/>
              </a:rPr>
              <a:t/>
            </a:r>
            <a:br>
              <a:rPr lang="en-US" altLang="ja-JP" sz="4000" b="1" dirty="0" smtClean="0">
                <a:solidFill>
                  <a:srgbClr val="FFC000"/>
                </a:solidFill>
                <a:latin typeface="Arial" charset="0"/>
                <a:ea typeface="ＭＳ Ｐゴシック" charset="-128"/>
              </a:rPr>
            </a:br>
            <a:r>
              <a:rPr lang="ja-JP" altLang="en-US" sz="1600" b="1" dirty="0" smtClean="0">
                <a:solidFill>
                  <a:srgbClr val="FFC000"/>
                </a:solidFill>
                <a:latin typeface="Arial" charset="0"/>
                <a:ea typeface="ＭＳ Ｐゴシック" charset="-128"/>
              </a:rPr>
              <a:t>　</a:t>
            </a:r>
            <a:r>
              <a:rPr lang="en-US" altLang="ja-JP" sz="2400" b="1" i="1" dirty="0" smtClean="0">
                <a:solidFill>
                  <a:srgbClr val="FFC000"/>
                </a:solidFill>
                <a:ea typeface="ＭＳ Ｐゴシック" charset="-128"/>
              </a:rPr>
              <a:t/>
            </a:r>
            <a:br>
              <a:rPr lang="en-US" altLang="ja-JP" sz="2400" b="1" i="1" dirty="0" smtClean="0">
                <a:solidFill>
                  <a:srgbClr val="FFC000"/>
                </a:solidFill>
                <a:ea typeface="ＭＳ Ｐゴシック" charset="-128"/>
              </a:rPr>
            </a:br>
            <a:r>
              <a:rPr lang="ja-JP" altLang="en-US" sz="2400" b="1" i="1" dirty="0" smtClean="0">
                <a:solidFill>
                  <a:srgbClr val="FFC000"/>
                </a:solidFill>
                <a:latin typeface="ＭＳ ゴシック" pitchFamily="49" charset="-128"/>
                <a:ea typeface="ＭＳ ゴシック" pitchFamily="49" charset="-128"/>
              </a:rPr>
              <a:t>筆頭発表者名：　</a:t>
            </a:r>
            <a:r>
              <a:rPr lang="ja-JP" altLang="en-US" sz="2400" b="1" dirty="0" smtClean="0">
                <a:solidFill>
                  <a:srgbClr val="FFC000"/>
                </a:solidFill>
                <a:latin typeface="ＭＳ ゴシック" pitchFamily="49" charset="-128"/>
                <a:ea typeface="ＭＳ ゴシック" pitchFamily="49" charset="-128"/>
              </a:rPr>
              <a:t>○○○○</a:t>
            </a:r>
            <a:endParaRPr lang="en-US" altLang="ja-JP" sz="2400" b="1" dirty="0" smtClean="0">
              <a:solidFill>
                <a:srgbClr val="FFC000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549275" y="4560888"/>
            <a:ext cx="8167688" cy="1600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ja-JP" sz="700" b="1" i="1" smtClean="0"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b="1" smtClean="0">
              <a:latin typeface="Arial" charset="0"/>
              <a:ea typeface="ＭＳ Ｐゴシック" charset="-128"/>
            </a:endParaRPr>
          </a:p>
        </p:txBody>
      </p:sp>
      <p:sp>
        <p:nvSpPr>
          <p:cNvPr id="2052" name="正方形/長方形 4"/>
          <p:cNvSpPr>
            <a:spLocks noChangeArrowheads="1"/>
          </p:cNvSpPr>
          <p:nvPr/>
        </p:nvSpPr>
        <p:spPr bwMode="auto">
          <a:xfrm>
            <a:off x="309563" y="3521075"/>
            <a:ext cx="8642350" cy="3344863"/>
          </a:xfrm>
          <a:prstGeom prst="rect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kumimoji="0" lang="ja-JP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8750" y="3532188"/>
            <a:ext cx="9061450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400" b="1" dirty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（例）</a:t>
            </a:r>
            <a:r>
              <a:rPr lang="ja-JP" altLang="en-US" sz="24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演題発表に関連し、開示すべき</a:t>
            </a:r>
            <a:r>
              <a:rPr lang="en-US" altLang="ja-JP" sz="24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CO I </a:t>
            </a:r>
            <a:r>
              <a:rPr lang="ja-JP" altLang="en-US" sz="24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関係にある企業などとして</a:t>
            </a:r>
            <a:endParaRPr lang="en-US" altLang="ja-JP" sz="24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8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 　</a:t>
            </a: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①顧問：                                       </a:t>
            </a:r>
            <a:r>
              <a:rPr lang="ja-JP" altLang="en-US" sz="16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 </a:t>
            </a: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なし</a:t>
            </a:r>
            <a:endParaRPr lang="en-US" altLang="ja-JP" sz="20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　　②株保有・利益：                          </a:t>
            </a:r>
            <a:r>
              <a:rPr lang="ja-JP" altLang="en-US" sz="18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 </a:t>
            </a: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なし</a:t>
            </a:r>
            <a:endParaRPr lang="en-US" altLang="ja-JP" sz="20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　　③特許使用料： 　　　　　　　　　　　 なし</a:t>
            </a:r>
            <a:endParaRPr lang="en-US" altLang="ja-JP" sz="20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　　④講演料： 　　　　　　　　　　　　　　 なし</a:t>
            </a:r>
            <a:endParaRPr lang="en-US" altLang="ja-JP" sz="20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　　⑤原稿料：                                    なし</a:t>
            </a:r>
            <a:endParaRPr lang="en-US" altLang="ja-JP" sz="20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　　⑥受託研究・共同研究費：            ○○○○製薬</a:t>
            </a:r>
            <a:endParaRPr lang="en-US" altLang="ja-JP" sz="20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　　⑦奨学寄付金：                            </a:t>
            </a:r>
            <a:r>
              <a:rPr lang="ja-JP" altLang="en-US" sz="12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 </a:t>
            </a: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○○製薬</a:t>
            </a:r>
            <a:endParaRPr lang="en-US" altLang="ja-JP" sz="20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　　⑧寄附講座所属：                        </a:t>
            </a:r>
            <a:r>
              <a:rPr lang="ja-JP" altLang="en-US" sz="18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 </a:t>
            </a: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あり（○○○製薬）</a:t>
            </a:r>
            <a:endParaRPr lang="en-US" altLang="ja-JP" sz="20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　　⑨贈答品などの報酬：                  </a:t>
            </a:r>
            <a:r>
              <a:rPr lang="ja-JP" altLang="en-US" sz="11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 </a:t>
            </a:r>
            <a:r>
              <a:rPr lang="ja-JP" altLang="en-US" sz="2000" b="1" dirty="0" smtClean="0">
                <a:solidFill>
                  <a:schemeClr val="tx1">
                    <a:lumMod val="95000"/>
                  </a:schemeClr>
                </a:solidFill>
                <a:latin typeface="Arial" charset="0"/>
                <a:ea typeface="ＭＳ Ｐゴシック" charset="-128"/>
              </a:rPr>
              <a:t>なし</a:t>
            </a:r>
            <a:endParaRPr lang="en-US" altLang="ja-JP" sz="2000" b="1" dirty="0" smtClean="0">
              <a:solidFill>
                <a:schemeClr val="tx1">
                  <a:lumMod val="95000"/>
                </a:schemeClr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altLang="ja-JP" sz="2000" b="1" dirty="0" smtClean="0">
              <a:solidFill>
                <a:srgbClr val="FFFF1F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2054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274638"/>
            <a:ext cx="48387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</TotalTime>
  <Words>25</Words>
  <Application>Microsoft Office PowerPoint</Application>
  <PresentationFormat>画面に合わせる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Default Design</vt:lpstr>
      <vt:lpstr>ＣＯＩ 開示 　 筆頭発表者名：　○○○○</vt:lpstr>
    </vt:vector>
  </TitlesOfParts>
  <Company>Heart Failure Society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Travis Alexander Yano</dc:creator>
  <cp:lastModifiedBy>確認D</cp:lastModifiedBy>
  <cp:revision>95</cp:revision>
  <dcterms:created xsi:type="dcterms:W3CDTF">2010-05-23T15:05:50Z</dcterms:created>
  <dcterms:modified xsi:type="dcterms:W3CDTF">2018-11-05T06:35:08Z</dcterms:modified>
</cp:coreProperties>
</file>