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1F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575" autoAdjust="0"/>
  </p:normalViewPr>
  <p:slideViewPr>
    <p:cSldViewPr snapToGrid="0">
      <p:cViewPr>
        <p:scale>
          <a:sx n="70" d="100"/>
          <a:sy n="70" d="100"/>
        </p:scale>
        <p:origin x="-95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+mn-ea"/>
              </a:defRPr>
            </a:lvl1pPr>
          </a:lstStyle>
          <a:p>
            <a:pPr>
              <a:defRPr/>
            </a:pPr>
            <a:fld id="{443FFE2C-F038-4451-80A5-EEF0BF546A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8407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6300"/>
            <a:ext cx="493871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+mn-ea"/>
              </a:defRPr>
            </a:lvl1pPr>
          </a:lstStyle>
          <a:p>
            <a:pPr>
              <a:defRPr/>
            </a:pPr>
            <a:fld id="{C87C65DA-E491-4194-A79C-57A5D57D7B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5796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E81CF2-F261-4335-AD36-757AB7EFF8AD}" type="slidenum">
              <a:rPr lang="en-US" altLang="ja-JP" smtClean="0"/>
              <a:pPr>
                <a:defRPr/>
              </a:pPr>
              <a:t>1</a:t>
            </a:fld>
            <a:endParaRPr lang="en-US" altLang="ja-JP" smtClean="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37572-80BA-4130-9086-D0C50BFD52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0984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A0F77-DD43-433E-9D94-3C5E0CEE8E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5506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2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23399-0841-463C-B743-BBAEC9338F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4396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7D9CB-03CB-4ADF-BB77-0C56E9EAA0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6309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1F5C8-4173-4DBA-9F9B-38347F5565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6200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8EB73-70FF-4B81-B592-305EE615DF3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1567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2AC3A-68C9-4C3C-9B69-B3726697504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3633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A5889-0C01-439A-95D8-C92A12736F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652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DCF9A-BDA3-4A67-B607-D69915F703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3643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522D2-1EDB-43D4-8DD0-EFD6A67759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9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1B5DE-3644-4196-AD8F-FDEC791C4E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0390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ea typeface="ＭＳ Ｐゴシック" charset="-128"/>
              </a:defRPr>
            </a:lvl1pPr>
          </a:lstStyle>
          <a:p>
            <a:pPr>
              <a:defRPr/>
            </a:pPr>
            <a:fld id="{260CFFBE-420E-42C6-BE7C-7C7766AEAC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idx="1"/>
          </p:nvPr>
        </p:nvSpPr>
        <p:spPr>
          <a:xfrm>
            <a:off x="481013" y="4356100"/>
            <a:ext cx="8169275" cy="160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altLang="ja-JP" sz="2800" b="1" smtClean="0"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ja-JP" altLang="en-US" sz="2800" b="1" smtClean="0">
                <a:latin typeface="Arial" charset="0"/>
                <a:ea typeface="ＭＳ Ｐゴシック" charset="-128"/>
              </a:rPr>
              <a:t>　</a:t>
            </a:r>
            <a:r>
              <a:rPr lang="ja-JP" altLang="en-US" sz="2800" b="1" smtClean="0">
                <a:latin typeface="ＭＳ ゴシック" pitchFamily="49" charset="-128"/>
                <a:ea typeface="ＭＳ ゴシック" pitchFamily="49" charset="-128"/>
              </a:rPr>
              <a:t>演題発表に関連し、開示すべき</a:t>
            </a:r>
            <a:r>
              <a:rPr lang="en-US" altLang="ja-JP" sz="2800" b="1" smtClean="0">
                <a:latin typeface="ＭＳ ゴシック" pitchFamily="49" charset="-128"/>
                <a:ea typeface="ＭＳ ゴシック" pitchFamily="49" charset="-128"/>
              </a:rPr>
              <a:t>COI</a:t>
            </a:r>
            <a:r>
              <a:rPr lang="ja-JP" altLang="en-US" sz="2800" b="1" smtClean="0">
                <a:latin typeface="ＭＳ ゴシック" pitchFamily="49" charset="-128"/>
                <a:ea typeface="ＭＳ ゴシック" pitchFamily="49" charset="-128"/>
              </a:rPr>
              <a:t>関係にある</a:t>
            </a:r>
            <a:endParaRPr lang="en-US" altLang="ja-JP" sz="2800" b="1" smtClean="0">
              <a:latin typeface="ＭＳ ゴシック" pitchFamily="49" charset="-128"/>
              <a:ea typeface="ＭＳ ゴシック" pitchFamily="49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ja-JP" altLang="en-US" sz="2800" b="1" smtClean="0">
                <a:latin typeface="ＭＳ ゴシック" pitchFamily="49" charset="-128"/>
                <a:ea typeface="ＭＳ ゴシック" pitchFamily="49" charset="-128"/>
              </a:rPr>
              <a:t>　企業などはありません。</a:t>
            </a:r>
            <a:endParaRPr lang="en-US" altLang="ja-JP" sz="2800" b="1" smtClean="0">
              <a:latin typeface="ＭＳ ゴシック" pitchFamily="49" charset="-128"/>
              <a:ea typeface="ＭＳ ゴシック" pitchFamily="49" charset="-128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ja-JP" sz="700" b="1" i="1" smtClean="0">
              <a:latin typeface="Arial" charset="0"/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ja-JP" b="1" smtClean="0">
              <a:latin typeface="Arial" charset="0"/>
              <a:ea typeface="ＭＳ Ｐゴシック" charset="-128"/>
            </a:endParaRPr>
          </a:p>
        </p:txBody>
      </p:sp>
      <p:sp>
        <p:nvSpPr>
          <p:cNvPr id="2051" name="正方形/長方形 4"/>
          <p:cNvSpPr>
            <a:spLocks noChangeArrowheads="1"/>
          </p:cNvSpPr>
          <p:nvPr/>
        </p:nvSpPr>
        <p:spPr bwMode="auto">
          <a:xfrm>
            <a:off x="244475" y="1844675"/>
            <a:ext cx="8642350" cy="4586288"/>
          </a:xfrm>
          <a:prstGeom prst="rect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kumimoji="0" lang="ja-JP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512763" y="1433513"/>
            <a:ext cx="8235950" cy="1665287"/>
          </a:xfrm>
          <a:solidFill>
            <a:schemeClr val="bg1">
              <a:lumMod val="75000"/>
              <a:lumOff val="25000"/>
            </a:schemeClr>
          </a:solidFill>
          <a:ln>
            <a:solidFill>
              <a:srgbClr val="00FF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ja-JP" altLang="en-US" sz="4800" b="1" dirty="0" smtClean="0">
                <a:solidFill>
                  <a:srgbClr val="FFC000"/>
                </a:solidFill>
                <a:latin typeface="HGP創英角ｺﾞｼｯｸUB" pitchFamily="50" charset="-128"/>
                <a:ea typeface="HGP創英角ｺﾞｼｯｸUB" pitchFamily="50" charset="-128"/>
              </a:rPr>
              <a:t>ＣＯＩ </a:t>
            </a:r>
            <a:r>
              <a:rPr lang="ja-JP" altLang="en-US" sz="4800" b="1" dirty="0" smtClean="0">
                <a:solidFill>
                  <a:srgbClr val="FFC000"/>
                </a:solidFill>
                <a:latin typeface="ＭＳ ゴシック" pitchFamily="49" charset="-128"/>
                <a:ea typeface="ＭＳ ゴシック" pitchFamily="49" charset="-128"/>
              </a:rPr>
              <a:t>開示</a:t>
            </a:r>
            <a:r>
              <a:rPr lang="en-US" altLang="ja-JP" sz="4000" b="1" dirty="0" smtClean="0">
                <a:solidFill>
                  <a:srgbClr val="FFC000"/>
                </a:solidFill>
                <a:latin typeface="Arial" charset="0"/>
                <a:ea typeface="ＭＳ Ｐゴシック" charset="-128"/>
              </a:rPr>
              <a:t/>
            </a:r>
            <a:br>
              <a:rPr lang="en-US" altLang="ja-JP" sz="4000" b="1" dirty="0" smtClean="0">
                <a:solidFill>
                  <a:srgbClr val="FFC000"/>
                </a:solidFill>
                <a:latin typeface="Arial" charset="0"/>
                <a:ea typeface="ＭＳ Ｐゴシック" charset="-128"/>
              </a:rPr>
            </a:br>
            <a:r>
              <a:rPr lang="ja-JP" altLang="en-US" sz="1600" b="1" dirty="0" smtClean="0">
                <a:solidFill>
                  <a:srgbClr val="FFC000"/>
                </a:solidFill>
                <a:latin typeface="Arial" charset="0"/>
                <a:ea typeface="ＭＳ Ｐゴシック" charset="-128"/>
              </a:rPr>
              <a:t>　</a:t>
            </a:r>
            <a:r>
              <a:rPr lang="en-US" altLang="ja-JP" sz="2400" b="1" i="1" dirty="0" smtClean="0">
                <a:solidFill>
                  <a:srgbClr val="FFC000"/>
                </a:solidFill>
                <a:ea typeface="ＭＳ Ｐゴシック" charset="-128"/>
              </a:rPr>
              <a:t/>
            </a:r>
            <a:br>
              <a:rPr lang="en-US" altLang="ja-JP" sz="2400" b="1" i="1" dirty="0" smtClean="0">
                <a:solidFill>
                  <a:srgbClr val="FFC000"/>
                </a:solidFill>
                <a:ea typeface="ＭＳ Ｐゴシック" charset="-128"/>
              </a:rPr>
            </a:br>
            <a:r>
              <a:rPr lang="ja-JP" altLang="en-US" sz="2400" b="1" i="1" dirty="0" smtClean="0">
                <a:solidFill>
                  <a:srgbClr val="FFC000"/>
                </a:solidFill>
                <a:latin typeface="ＭＳ ゴシック" pitchFamily="49" charset="-128"/>
                <a:ea typeface="ＭＳ ゴシック" pitchFamily="49" charset="-128"/>
              </a:rPr>
              <a:t>筆頭発表者名：　</a:t>
            </a:r>
            <a:r>
              <a:rPr lang="ja-JP" altLang="en-US" sz="2400" b="1" dirty="0" smtClean="0">
                <a:solidFill>
                  <a:srgbClr val="FFC000"/>
                </a:solidFill>
                <a:latin typeface="ＭＳ ゴシック" pitchFamily="49" charset="-128"/>
                <a:ea typeface="ＭＳ ゴシック" pitchFamily="49" charset="-128"/>
              </a:rPr>
              <a:t>○○○○</a:t>
            </a:r>
            <a:endParaRPr lang="en-US" altLang="ja-JP" sz="2400" b="1" dirty="0" smtClean="0">
              <a:solidFill>
                <a:srgbClr val="FFC000"/>
              </a:solidFill>
              <a:latin typeface="ＭＳ ゴシック" pitchFamily="49" charset="-128"/>
              <a:ea typeface="ＭＳ ゴシック" pitchFamily="49" charset="-128"/>
            </a:endParaRPr>
          </a:p>
        </p:txBody>
      </p:sp>
      <p:pic>
        <p:nvPicPr>
          <p:cNvPr id="2053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274638"/>
            <a:ext cx="48387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</TotalTime>
  <Words>3</Words>
  <Application>Microsoft Office PowerPoint</Application>
  <PresentationFormat>画面に合わせる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Default Design</vt:lpstr>
      <vt:lpstr>ＣＯＩ 開示 　 筆頭発表者名：　○○○○</vt:lpstr>
    </vt:vector>
  </TitlesOfParts>
  <Company>Heart Failure Society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Travis Alexander Yano</dc:creator>
  <cp:lastModifiedBy>確認D</cp:lastModifiedBy>
  <cp:revision>91</cp:revision>
  <dcterms:created xsi:type="dcterms:W3CDTF">2010-05-23T15:05:50Z</dcterms:created>
  <dcterms:modified xsi:type="dcterms:W3CDTF">2018-11-05T06:34:08Z</dcterms:modified>
</cp:coreProperties>
</file>